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5" r:id="rId4"/>
    <p:sldId id="261" r:id="rId5"/>
    <p:sldId id="262" r:id="rId6"/>
    <p:sldId id="263" r:id="rId7"/>
    <p:sldId id="266"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FD436D9-B4C1-413C-AF6B-2D6A479F8C03}"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4111314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D436D9-B4C1-413C-AF6B-2D6A479F8C03}"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2514311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D436D9-B4C1-413C-AF6B-2D6A479F8C03}"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2671586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FD436D9-B4C1-413C-AF6B-2D6A479F8C03}"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2007445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FD436D9-B4C1-413C-AF6B-2D6A479F8C03}" type="datetimeFigureOut">
              <a:rPr lang="en-US" smtClean="0"/>
              <a:t>10/9/2019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2325073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D436D9-B4C1-413C-AF6B-2D6A479F8C03}" type="datetimeFigureOut">
              <a:rPr lang="en-US" smtClean="0"/>
              <a:t>10/9/2019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2305467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D436D9-B4C1-413C-AF6B-2D6A479F8C03}" type="datetimeFigureOut">
              <a:rPr lang="en-US" smtClean="0"/>
              <a:t>10/9/2019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4291642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D436D9-B4C1-413C-AF6B-2D6A479F8C03}"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4137745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D436D9-B4C1-413C-AF6B-2D6A479F8C03}"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1229942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D436D9-B4C1-413C-AF6B-2D6A479F8C03}"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2276543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D436D9-B4C1-413C-AF6B-2D6A479F8C03}"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85698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D436D9-B4C1-413C-AF6B-2D6A479F8C03}" type="datetimeFigureOut">
              <a:rPr lang="en-US" smtClean="0"/>
              <a:t>10/9/2019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0E7CB8-F76E-4D3D-842B-5794D753752B}" type="slidenum">
              <a:rPr lang="en-US" smtClean="0"/>
              <a:t>‹#›</a:t>
            </a:fld>
            <a:endParaRPr lang="en-US"/>
          </a:p>
        </p:txBody>
      </p:sp>
    </p:spTree>
    <p:extLst>
      <p:ext uri="{BB962C8B-B14F-4D97-AF65-F5344CB8AC3E}">
        <p14:creationId xmlns:p14="http://schemas.microsoft.com/office/powerpoint/2010/main" val="40300883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81000"/>
            <a:ext cx="78486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2655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Consumer Benefits of </a:t>
            </a:r>
            <a:r>
              <a:rPr lang="en-US" dirty="0" err="1" smtClean="0"/>
              <a:t>FinTech</a:t>
            </a:r>
            <a:endParaRPr lang="en-US" dirty="0"/>
          </a:p>
        </p:txBody>
      </p:sp>
      <p:sp>
        <p:nvSpPr>
          <p:cNvPr id="3" name="Content Placeholder 2"/>
          <p:cNvSpPr>
            <a:spLocks noGrp="1"/>
          </p:cNvSpPr>
          <p:nvPr>
            <p:ph idx="1"/>
          </p:nvPr>
        </p:nvSpPr>
        <p:spPr/>
        <p:txBody>
          <a:bodyPr/>
          <a:lstStyle/>
          <a:p>
            <a:r>
              <a:rPr lang="en-US" dirty="0" err="1" smtClean="0"/>
              <a:t>Fintech</a:t>
            </a:r>
            <a:r>
              <a:rPr lang="en-US" dirty="0" smtClean="0"/>
              <a:t> is the term which was used to mean innovations in the field of financial and technology worldwide, also this term can refer to mean those companies or services that are devoted in using technology for their financial products for the growth of the business or the consumer</a:t>
            </a:r>
            <a:endParaRPr lang="en-US" dirty="0"/>
          </a:p>
        </p:txBody>
      </p:sp>
    </p:spTree>
    <p:extLst>
      <p:ext uri="{BB962C8B-B14F-4D97-AF65-F5344CB8AC3E}">
        <p14:creationId xmlns:p14="http://schemas.microsoft.com/office/powerpoint/2010/main" val="1548892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90600"/>
            <a:ext cx="7543800" cy="4800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0506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a:t>
            </a:r>
            <a:r>
              <a:rPr lang="en-US" dirty="0" err="1" smtClean="0"/>
              <a:t>FinTech</a:t>
            </a:r>
            <a:endParaRPr lang="en-US" dirty="0"/>
          </a:p>
        </p:txBody>
      </p:sp>
      <p:sp>
        <p:nvSpPr>
          <p:cNvPr id="3" name="Content Placeholder 2"/>
          <p:cNvSpPr>
            <a:spLocks noGrp="1"/>
          </p:cNvSpPr>
          <p:nvPr>
            <p:ph idx="1"/>
          </p:nvPr>
        </p:nvSpPr>
        <p:spPr/>
        <p:txBody>
          <a:bodyPr/>
          <a:lstStyle/>
          <a:p>
            <a:r>
              <a:rPr lang="en-US" dirty="0" smtClean="0"/>
              <a:t>Create convenience</a:t>
            </a:r>
          </a:p>
          <a:p>
            <a:pPr marL="0" indent="0">
              <a:buNone/>
            </a:pPr>
            <a:endParaRPr lang="en-US" dirty="0" smtClean="0"/>
          </a:p>
          <a:p>
            <a:r>
              <a:rPr lang="en-US" dirty="0" smtClean="0"/>
              <a:t>Increases personalized service</a:t>
            </a:r>
          </a:p>
          <a:p>
            <a:pPr marL="0" indent="0">
              <a:buNone/>
            </a:pPr>
            <a:endParaRPr lang="en-US" dirty="0" smtClean="0"/>
          </a:p>
          <a:p>
            <a:r>
              <a:rPr lang="en-US" dirty="0" smtClean="0"/>
              <a:t>Enhanced security</a:t>
            </a:r>
            <a:endParaRPr lang="en-US" dirty="0"/>
          </a:p>
        </p:txBody>
      </p:sp>
    </p:spTree>
    <p:extLst>
      <p:ext uri="{BB962C8B-B14F-4D97-AF65-F5344CB8AC3E}">
        <p14:creationId xmlns:p14="http://schemas.microsoft.com/office/powerpoint/2010/main" val="3736008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a:t>
            </a:r>
            <a:r>
              <a:rPr lang="en-US" dirty="0" err="1" smtClean="0"/>
              <a:t>FinTech</a:t>
            </a:r>
            <a:endParaRPr lang="en-US" dirty="0"/>
          </a:p>
        </p:txBody>
      </p:sp>
      <p:sp>
        <p:nvSpPr>
          <p:cNvPr id="3" name="Content Placeholder 2"/>
          <p:cNvSpPr>
            <a:spLocks noGrp="1"/>
          </p:cNvSpPr>
          <p:nvPr>
            <p:ph idx="1"/>
          </p:nvPr>
        </p:nvSpPr>
        <p:spPr/>
        <p:txBody>
          <a:bodyPr>
            <a:normAutofit lnSpcReduction="10000"/>
          </a:bodyPr>
          <a:lstStyle/>
          <a:p>
            <a:r>
              <a:rPr lang="en-US" dirty="0" smtClean="0">
                <a:effectLst/>
                <a:latin typeface="Times New Roman"/>
                <a:ea typeface="Calibri"/>
              </a:rPr>
              <a:t>Lower costs</a:t>
            </a:r>
          </a:p>
          <a:p>
            <a:r>
              <a:rPr lang="en-US" dirty="0" smtClean="0"/>
              <a:t>Faster ate of approval</a:t>
            </a:r>
          </a:p>
          <a:p>
            <a:r>
              <a:rPr lang="en-US" dirty="0" smtClean="0"/>
              <a:t>In conclusion, </a:t>
            </a:r>
            <a:r>
              <a:rPr lang="en-US" dirty="0" err="1" smtClean="0"/>
              <a:t>FinTech</a:t>
            </a:r>
            <a:r>
              <a:rPr lang="en-US" dirty="0" smtClean="0"/>
              <a:t> companies use various technologies to make financial services easily as compared with the absence of it. These types of companies are purposeful to disrupt obligated financial systems that are usefully incorporated to dwell on the use of the software.</a:t>
            </a:r>
            <a:endParaRPr lang="en-US" dirty="0"/>
          </a:p>
        </p:txBody>
      </p:sp>
    </p:spTree>
    <p:extLst>
      <p:ext uri="{BB962C8B-B14F-4D97-AF65-F5344CB8AC3E}">
        <p14:creationId xmlns:p14="http://schemas.microsoft.com/office/powerpoint/2010/main" val="4242520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81000"/>
            <a:ext cx="80772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3272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Chang, Y., Wong, S. F., Lee, H., &amp; </a:t>
            </a:r>
            <a:r>
              <a:rPr lang="en-US" dirty="0" err="1" smtClean="0"/>
              <a:t>Jeong</a:t>
            </a:r>
            <a:r>
              <a:rPr lang="en-US" dirty="0" smtClean="0"/>
              <a:t>, S. P. (2016, August). What motivates Chinese consumers to adopt </a:t>
            </a:r>
            <a:r>
              <a:rPr lang="en-US" dirty="0" err="1" smtClean="0"/>
              <a:t>FinTech</a:t>
            </a:r>
            <a:r>
              <a:rPr lang="en-US" dirty="0" smtClean="0"/>
              <a:t> services: a regulatory focus theory. In Proceedings of the 18th annual international conference on electronic commerce: e-commerce in a smart connected world (p. 40). ACM.</a:t>
            </a:r>
          </a:p>
          <a:p>
            <a:r>
              <a:rPr lang="en-US" dirty="0" err="1" smtClean="0"/>
              <a:t>Huei</a:t>
            </a:r>
            <a:r>
              <a:rPr lang="en-US" dirty="0" smtClean="0"/>
              <a:t>, C. T., Cheng, L. S., </a:t>
            </a:r>
            <a:r>
              <a:rPr lang="en-US" dirty="0" err="1" smtClean="0"/>
              <a:t>Seong</a:t>
            </a:r>
            <a:r>
              <a:rPr lang="en-US" dirty="0" smtClean="0"/>
              <a:t>, L. C., </a:t>
            </a:r>
            <a:r>
              <a:rPr lang="en-US" dirty="0" err="1" smtClean="0"/>
              <a:t>Khin</a:t>
            </a:r>
            <a:r>
              <a:rPr lang="en-US" dirty="0" smtClean="0"/>
              <a:t>, A. A., &amp; Bin, R. L. L. (2018). Preliminary Study on consumer attitude towards </a:t>
            </a:r>
            <a:r>
              <a:rPr lang="en-US" dirty="0" err="1" smtClean="0"/>
              <a:t>FinTech</a:t>
            </a:r>
            <a:r>
              <a:rPr lang="en-US" dirty="0" smtClean="0"/>
              <a:t> products and services in Malaysia. International Journal of Engineering &amp; Technology, 7(2.29), 166-169.</a:t>
            </a:r>
          </a:p>
          <a:p>
            <a:r>
              <a:rPr lang="en-US" smtClean="0"/>
              <a:t>https://www.youtube.com/watch?v=-EoNrg_DR3s</a:t>
            </a:r>
            <a:endParaRPr lang="en-US"/>
          </a:p>
        </p:txBody>
      </p:sp>
    </p:spTree>
    <p:extLst>
      <p:ext uri="{BB962C8B-B14F-4D97-AF65-F5344CB8AC3E}">
        <p14:creationId xmlns:p14="http://schemas.microsoft.com/office/powerpoint/2010/main" val="41566075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248</Words>
  <Application>Microsoft Office PowerPoint</Application>
  <PresentationFormat>On-screen Show (4:3)</PresentationFormat>
  <Paragraphs>16</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Consumer Benefits of FinTech</vt:lpstr>
      <vt:lpstr>PowerPoint Presentation</vt:lpstr>
      <vt:lpstr>Benefits of FinTech</vt:lpstr>
      <vt:lpstr>Benefits of FinTech</vt:lpstr>
      <vt:lpstr>PowerPoint Presentation</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2</cp:revision>
  <dcterms:created xsi:type="dcterms:W3CDTF">2019-10-09T02:27:52Z</dcterms:created>
  <dcterms:modified xsi:type="dcterms:W3CDTF">2019-10-09T02:47:27Z</dcterms:modified>
</cp:coreProperties>
</file>